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4" r:id="rId1"/>
  </p:sldMasterIdLst>
  <p:notesMasterIdLst>
    <p:notesMasterId r:id="rId8"/>
  </p:notesMasterIdLst>
  <p:sldIdLst>
    <p:sldId id="256" r:id="rId2"/>
    <p:sldId id="257" r:id="rId3"/>
    <p:sldId id="258" r:id="rId4"/>
    <p:sldId id="259" r:id="rId5"/>
    <p:sldId id="260" r:id="rId6"/>
    <p:sldId id="261" r:id="rId7"/>
  </p:sldIdLst>
  <p:sldSz cx="9144000" cy="6858000" type="screen4x3"/>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48" d="100"/>
          <a:sy n="48" d="100"/>
        </p:scale>
        <p:origin x="-1224" y="-12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viewProps" Target="viewProps.xml"/><Relationship Id="rId12" Type="http://schemas.openxmlformats.org/officeDocument/2006/relationships/theme" Target="theme/theme1.xml"/><Relationship Id="rId13"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notesMaster" Target="notesMasters/notesMaster1.xml"/><Relationship Id="rId9" Type="http://schemas.openxmlformats.org/officeDocument/2006/relationships/printerSettings" Target="printerSettings/printerSettings1.bin"/><Relationship Id="rId10"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1143225" y="685800"/>
            <a:ext cx="4572225"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 name="Shape 3"/>
          <p:cNvSpPr txBox="1">
            <a:spLocks noGrp="1"/>
          </p:cNvSpPr>
          <p:nvPr>
            <p:ph type="body" idx="1"/>
          </p:nvPr>
        </p:nvSpPr>
        <p:spPr>
          <a:xfrm>
            <a:off x="685800" y="4343400"/>
            <a:ext cx="5486399" cy="4114800"/>
          </a:xfrm>
          <a:prstGeom prst="rect">
            <a:avLst/>
          </a:prstGeom>
        </p:spPr>
        <p:txBody>
          <a:bodyPr lIns="91425" tIns="91425" rIns="91425" bIns="91425" anchor="t" anchorCtr="0"/>
          <a:lstStyle>
            <a:lvl1pPr>
              <a:defRPr sz="1100"/>
            </a:lvl1pPr>
            <a:lvl2pPr>
              <a:defRPr sz="1100"/>
            </a:lvl2pPr>
            <a:lvl3pPr>
              <a:defRPr sz="1100"/>
            </a:lvl3pPr>
            <a:lvl4pPr>
              <a:defRPr sz="1100"/>
            </a:lvl4pPr>
            <a:lvl5pPr>
              <a:defRPr sz="1100"/>
            </a:lvl5pPr>
            <a:lvl6pPr>
              <a:defRPr sz="1100"/>
            </a:lvl6pPr>
            <a:lvl7pPr>
              <a:defRPr sz="1100"/>
            </a:lvl7pPr>
            <a:lvl8pPr>
              <a:defRPr sz="1100"/>
            </a:lvl8pPr>
            <a:lvl9pPr>
              <a:defRPr sz="1100"/>
            </a:lvl9pPr>
          </a:lstStyle>
          <a:p>
            <a:endParaRPr/>
          </a:p>
        </p:txBody>
      </p:sp>
    </p:spTree>
    <p:extLst>
      <p:ext uri="{BB962C8B-B14F-4D97-AF65-F5344CB8AC3E}">
        <p14:creationId xmlns:p14="http://schemas.microsoft.com/office/powerpoint/2010/main" val="2737339239"/>
      </p:ext>
    </p:extLst>
  </p:cSld>
  <p:clrMap bg1="lt1" tx1="dk1" bg2="dk2" tx2="lt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6"/>
        <p:cNvGrpSpPr/>
        <p:nvPr/>
      </p:nvGrpSpPr>
      <p:grpSpPr>
        <a:xfrm>
          <a:off x="0" y="0"/>
          <a:ext cx="0" cy="0"/>
          <a:chOff x="0" y="0"/>
          <a:chExt cx="0" cy="0"/>
        </a:xfrm>
      </p:grpSpPr>
      <p:sp>
        <p:nvSpPr>
          <p:cNvPr id="27" name="Shape 2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28" name="Shape 2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1"/>
        <p:cNvGrpSpPr/>
        <p:nvPr/>
      </p:nvGrpSpPr>
      <p:grpSpPr>
        <a:xfrm>
          <a:off x="0" y="0"/>
          <a:ext cx="0" cy="0"/>
          <a:chOff x="0" y="0"/>
          <a:chExt cx="0" cy="0"/>
        </a:xfrm>
      </p:grpSpPr>
      <p:sp>
        <p:nvSpPr>
          <p:cNvPr id="32" name="Shape 32"/>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3" name="Shape 3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7"/>
        <p:cNvGrpSpPr/>
        <p:nvPr/>
      </p:nvGrpSpPr>
      <p:grpSpPr>
        <a:xfrm>
          <a:off x="0" y="0"/>
          <a:ext cx="0" cy="0"/>
          <a:chOff x="0" y="0"/>
          <a:chExt cx="0" cy="0"/>
        </a:xfrm>
      </p:grpSpPr>
      <p:sp>
        <p:nvSpPr>
          <p:cNvPr id="38" name="Shape 38"/>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39" name="Shape 3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3"/>
        <p:cNvGrpSpPr/>
        <p:nvPr/>
      </p:nvGrpSpPr>
      <p:grpSpPr>
        <a:xfrm>
          <a:off x="0" y="0"/>
          <a:ext cx="0" cy="0"/>
          <a:chOff x="0" y="0"/>
          <a:chExt cx="0" cy="0"/>
        </a:xfrm>
      </p:grpSpPr>
      <p:sp>
        <p:nvSpPr>
          <p:cNvPr id="44" name="Shape 44"/>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5" name="Shape 4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Shape 51"/>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2" name="Shape 5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6"/>
        <p:cNvGrpSpPr/>
        <p:nvPr/>
      </p:nvGrpSpPr>
      <p:grpSpPr>
        <a:xfrm>
          <a:off x="0" y="0"/>
          <a:ext cx="0" cy="0"/>
          <a:chOff x="0" y="0"/>
          <a:chExt cx="0" cy="0"/>
        </a:xfrm>
      </p:grpSpPr>
      <p:sp>
        <p:nvSpPr>
          <p:cNvPr id="57" name="Shape 57"/>
          <p:cNvSpPr>
            <a:spLocks noGrp="1" noRot="1" noChangeAspect="1"/>
          </p:cNvSpPr>
          <p:nvPr>
            <p:ph type="sldImg" idx="2"/>
          </p:nvPr>
        </p:nvSpPr>
        <p:spPr>
          <a:xfrm>
            <a:off x="1143225" y="685800"/>
            <a:ext cx="4572299"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8" name="Shape 5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7"/>
        <p:cNvGrpSpPr/>
        <p:nvPr/>
      </p:nvGrpSpPr>
      <p:grpSpPr>
        <a:xfrm>
          <a:off x="0" y="0"/>
          <a:ext cx="0" cy="0"/>
          <a:chOff x="0" y="0"/>
          <a:chExt cx="0" cy="0"/>
        </a:xfrm>
      </p:grpSpPr>
      <p:sp>
        <p:nvSpPr>
          <p:cNvPr id="8" name="Shape 8"/>
          <p:cNvSpPr txBox="1">
            <a:spLocks noGrp="1"/>
          </p:cNvSpPr>
          <p:nvPr>
            <p:ph type="ctrTitle"/>
          </p:nvPr>
        </p:nvSpPr>
        <p:spPr>
          <a:xfrm>
            <a:off x="685800" y="2111123"/>
            <a:ext cx="7772400" cy="1546500"/>
          </a:xfrm>
          <a:prstGeom prst="rect">
            <a:avLst/>
          </a:prstGeom>
        </p:spPr>
        <p:txBody>
          <a:bodyPr lIns="91425" tIns="91425" rIns="91425" bIns="91425" anchor="b" anchorCtr="0"/>
          <a:lstStyle>
            <a:lvl1pPr indent="304800" algn="ctr">
              <a:buSzPct val="100000"/>
              <a:defRPr sz="4800"/>
            </a:lvl1pPr>
            <a:lvl2pPr indent="304800" algn="ctr">
              <a:buSzPct val="100000"/>
              <a:defRPr sz="4800"/>
            </a:lvl2pPr>
            <a:lvl3pPr indent="304800" algn="ctr">
              <a:buSzPct val="100000"/>
              <a:defRPr sz="4800"/>
            </a:lvl3pPr>
            <a:lvl4pPr indent="304800" algn="ctr">
              <a:buSzPct val="100000"/>
              <a:defRPr sz="4800"/>
            </a:lvl4pPr>
            <a:lvl5pPr indent="304800" algn="ctr">
              <a:buSzPct val="100000"/>
              <a:defRPr sz="4800"/>
            </a:lvl5pPr>
            <a:lvl6pPr indent="304800" algn="ctr">
              <a:buSzPct val="100000"/>
              <a:defRPr sz="4800"/>
            </a:lvl6pPr>
            <a:lvl7pPr indent="304800" algn="ctr">
              <a:buSzPct val="100000"/>
              <a:defRPr sz="4800"/>
            </a:lvl7pPr>
            <a:lvl8pPr indent="304800" algn="ctr">
              <a:buSzPct val="100000"/>
              <a:defRPr sz="4800"/>
            </a:lvl8pPr>
            <a:lvl9pPr indent="304800" algn="ctr">
              <a:buSzPct val="100000"/>
              <a:defRPr sz="4800"/>
            </a:lvl9pPr>
          </a:lstStyle>
          <a:p>
            <a:endParaRPr/>
          </a:p>
        </p:txBody>
      </p:sp>
      <p:sp>
        <p:nvSpPr>
          <p:cNvPr id="9" name="Shape 9"/>
          <p:cNvSpPr txBox="1">
            <a:spLocks noGrp="1"/>
          </p:cNvSpPr>
          <p:nvPr>
            <p:ph type="subTitle" idx="1"/>
          </p:nvPr>
        </p:nvSpPr>
        <p:spPr>
          <a:xfrm>
            <a:off x="685800" y="3786737"/>
            <a:ext cx="7772400" cy="1046400"/>
          </a:xfrm>
          <a:prstGeom prst="rect">
            <a:avLst/>
          </a:prstGeom>
        </p:spPr>
        <p:txBody>
          <a:bodyPr lIns="91425" tIns="91425" rIns="91425" bIns="91425" anchor="t" anchorCtr="0"/>
          <a:lstStyle>
            <a:lvl1pPr marL="0" algn="ctr">
              <a:spcBef>
                <a:spcPts val="0"/>
              </a:spcBef>
              <a:buClr>
                <a:schemeClr val="dk2"/>
              </a:buClr>
              <a:buNone/>
              <a:defRPr>
                <a:solidFill>
                  <a:schemeClr val="dk2"/>
                </a:solidFill>
              </a:defRPr>
            </a:lvl1pPr>
            <a:lvl2pPr marL="0" indent="190500" algn="ctr">
              <a:spcBef>
                <a:spcPts val="0"/>
              </a:spcBef>
              <a:buClr>
                <a:schemeClr val="dk2"/>
              </a:buClr>
              <a:buSzPct val="100000"/>
              <a:buNone/>
              <a:defRPr sz="3000">
                <a:solidFill>
                  <a:schemeClr val="dk2"/>
                </a:solidFill>
              </a:defRPr>
            </a:lvl2pPr>
            <a:lvl3pPr marL="0" indent="190500" algn="ctr">
              <a:spcBef>
                <a:spcPts val="0"/>
              </a:spcBef>
              <a:buClr>
                <a:schemeClr val="dk2"/>
              </a:buClr>
              <a:buSzPct val="100000"/>
              <a:buNone/>
              <a:defRPr sz="3000">
                <a:solidFill>
                  <a:schemeClr val="dk2"/>
                </a:solidFill>
              </a:defRPr>
            </a:lvl3pPr>
            <a:lvl4pPr marL="0" indent="190500" algn="ctr">
              <a:spcBef>
                <a:spcPts val="0"/>
              </a:spcBef>
              <a:buClr>
                <a:schemeClr val="dk2"/>
              </a:buClr>
              <a:buSzPct val="100000"/>
              <a:buNone/>
              <a:defRPr sz="3000">
                <a:solidFill>
                  <a:schemeClr val="dk2"/>
                </a:solidFill>
              </a:defRPr>
            </a:lvl4pPr>
            <a:lvl5pPr marL="0" indent="190500" algn="ctr">
              <a:spcBef>
                <a:spcPts val="0"/>
              </a:spcBef>
              <a:buClr>
                <a:schemeClr val="dk2"/>
              </a:buClr>
              <a:buSzPct val="100000"/>
              <a:buNone/>
              <a:defRPr sz="3000">
                <a:solidFill>
                  <a:schemeClr val="dk2"/>
                </a:solidFill>
              </a:defRPr>
            </a:lvl5pPr>
            <a:lvl6pPr marL="0" indent="190500" algn="ctr">
              <a:spcBef>
                <a:spcPts val="0"/>
              </a:spcBef>
              <a:buClr>
                <a:schemeClr val="dk2"/>
              </a:buClr>
              <a:buSzPct val="100000"/>
              <a:buNone/>
              <a:defRPr sz="3000">
                <a:solidFill>
                  <a:schemeClr val="dk2"/>
                </a:solidFill>
              </a:defRPr>
            </a:lvl6pPr>
            <a:lvl7pPr marL="0" indent="190500" algn="ctr">
              <a:spcBef>
                <a:spcPts val="0"/>
              </a:spcBef>
              <a:buClr>
                <a:schemeClr val="dk2"/>
              </a:buClr>
              <a:buSzPct val="100000"/>
              <a:buNone/>
              <a:defRPr sz="3000">
                <a:solidFill>
                  <a:schemeClr val="dk2"/>
                </a:solidFill>
              </a:defRPr>
            </a:lvl7pPr>
            <a:lvl8pPr marL="0" indent="190500" algn="ctr">
              <a:spcBef>
                <a:spcPts val="0"/>
              </a:spcBef>
              <a:buClr>
                <a:schemeClr val="dk2"/>
              </a:buClr>
              <a:buSzPct val="100000"/>
              <a:buNone/>
              <a:defRPr sz="3000">
                <a:solidFill>
                  <a:schemeClr val="dk2"/>
                </a:solidFill>
              </a:defRPr>
            </a:lvl8pPr>
            <a:lvl9pPr marL="0" indent="190500" algn="ctr">
              <a:spcBef>
                <a:spcPts val="0"/>
              </a:spcBef>
              <a:buClr>
                <a:schemeClr val="dk2"/>
              </a:buClr>
              <a:buSzPct val="100000"/>
              <a:buNone/>
              <a:defRPr sz="3000">
                <a:solidFill>
                  <a:schemeClr val="dk2"/>
                </a:solidFill>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0"/>
        <p:cNvGrpSpPr/>
        <p:nvPr/>
      </p:nvGrpSpPr>
      <p:grpSpPr>
        <a:xfrm>
          <a:off x="0" y="0"/>
          <a:ext cx="0" cy="0"/>
          <a:chOff x="0" y="0"/>
          <a:chExt cx="0" cy="0"/>
        </a:xfrm>
      </p:grpSpPr>
      <p:sp>
        <p:nvSpPr>
          <p:cNvPr id="11" name="Shape 11"/>
          <p:cNvSpPr txBox="1">
            <a:spLocks noGrp="1"/>
          </p:cNvSpPr>
          <p:nvPr>
            <p:ph type="title"/>
          </p:nvPr>
        </p:nvSpPr>
        <p:spPr>
          <a:xfrm>
            <a:off x="457200" y="274637"/>
            <a:ext cx="8229600" cy="11430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2" name="Shape 12"/>
          <p:cNvSpPr txBox="1">
            <a:spLocks noGrp="1"/>
          </p:cNvSpPr>
          <p:nvPr>
            <p:ph type="body" idx="1"/>
          </p:nvPr>
        </p:nvSpPr>
        <p:spPr>
          <a:xfrm>
            <a:off x="457200" y="1600200"/>
            <a:ext cx="8229600" cy="4967700"/>
          </a:xfrm>
          <a:prstGeom prst="rect">
            <a:avLst/>
          </a:prstGeom>
        </p:spPr>
        <p:txBody>
          <a:bodyPr lIns="91425" tIns="91425" rIns="91425" bIns="91425" anchor="t" anchorCtr="0"/>
          <a:lstStyle>
            <a:lvl1pPr>
              <a:defRPr/>
            </a:lvl1pPr>
            <a:lvl2pPr indent="457200">
              <a:defRPr/>
            </a:lvl2pPr>
            <a:lvl3pPr indent="914400">
              <a:defRPr/>
            </a:lvl3pPr>
            <a:lvl4pPr indent="1371600">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457200" y="274637"/>
            <a:ext cx="8229600" cy="11430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5" name="Shape 15"/>
          <p:cNvSpPr txBox="1">
            <a:spLocks noGrp="1"/>
          </p:cNvSpPr>
          <p:nvPr>
            <p:ph type="body" idx="1"/>
          </p:nvPr>
        </p:nvSpPr>
        <p:spPr>
          <a:xfrm>
            <a:off x="457200" y="1600200"/>
            <a:ext cx="3994500" cy="496770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
        <p:nvSpPr>
          <p:cNvPr id="16" name="Shape 16"/>
          <p:cNvSpPr txBox="1">
            <a:spLocks noGrp="1"/>
          </p:cNvSpPr>
          <p:nvPr>
            <p:ph type="body" idx="2"/>
          </p:nvPr>
        </p:nvSpPr>
        <p:spPr>
          <a:xfrm>
            <a:off x="4692273" y="1600200"/>
            <a:ext cx="3994500" cy="4967700"/>
          </a:xfrm>
          <a:prstGeom prst="rect">
            <a:avLst/>
          </a:prstGeom>
        </p:spPr>
        <p:txBody>
          <a:bodyPr lIns="91425" tIns="91425" rIns="91425" bIns="91425" anchor="t"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17"/>
        <p:cNvGrpSpPr/>
        <p:nvPr/>
      </p:nvGrpSpPr>
      <p:grpSpPr>
        <a:xfrm>
          <a:off x="0" y="0"/>
          <a:ext cx="0" cy="0"/>
          <a:chOff x="0" y="0"/>
          <a:chExt cx="0" cy="0"/>
        </a:xfrm>
      </p:grpSpPr>
      <p:sp>
        <p:nvSpPr>
          <p:cNvPr id="18" name="Shape 18"/>
          <p:cNvSpPr txBox="1">
            <a:spLocks noGrp="1"/>
          </p:cNvSpPr>
          <p:nvPr>
            <p:ph type="title"/>
          </p:nvPr>
        </p:nvSpPr>
        <p:spPr>
          <a:xfrm>
            <a:off x="457200" y="274637"/>
            <a:ext cx="8229600" cy="1143000"/>
          </a:xfrm>
          <a:prstGeom prst="rect">
            <a:avLst/>
          </a:prstGeom>
        </p:spPr>
        <p:txBody>
          <a:bodyPr lIns="91425" tIns="91425" rIns="91425" bIns="91425" anchor="b" anchorCtr="0"/>
          <a:lstStyle>
            <a:lvl1pPr>
              <a:defRPr/>
            </a:lvl1pPr>
            <a:lvl2pPr>
              <a:defRPr/>
            </a:lvl2pPr>
            <a:lvl3pPr>
              <a:defRPr/>
            </a:lvl3pPr>
            <a:lvl4pPr>
              <a:defRPr/>
            </a:lvl4pPr>
            <a:lvl5pPr>
              <a:defRPr/>
            </a:lvl5pPr>
            <a:lvl6pPr>
              <a:defRPr/>
            </a:lvl6pPr>
            <a:lvl7pPr>
              <a:defRPr/>
            </a:lvl7pPr>
            <a:lvl8pPr>
              <a:defRPr/>
            </a:lvl8pPr>
            <a:lvl9pPr>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19"/>
        <p:cNvGrpSpPr/>
        <p:nvPr/>
      </p:nvGrpSpPr>
      <p:grpSpPr>
        <a:xfrm>
          <a:off x="0" y="0"/>
          <a:ext cx="0" cy="0"/>
          <a:chOff x="0" y="0"/>
          <a:chExt cx="0" cy="0"/>
        </a:xfrm>
      </p:grpSpPr>
      <p:sp>
        <p:nvSpPr>
          <p:cNvPr id="20" name="Shape 20"/>
          <p:cNvSpPr txBox="1">
            <a:spLocks noGrp="1"/>
          </p:cNvSpPr>
          <p:nvPr>
            <p:ph type="body" idx="1"/>
          </p:nvPr>
        </p:nvSpPr>
        <p:spPr>
          <a:xfrm>
            <a:off x="457200" y="5875078"/>
            <a:ext cx="8229600" cy="692700"/>
          </a:xfrm>
          <a:prstGeom prst="rect">
            <a:avLst/>
          </a:prstGeom>
        </p:spPr>
        <p:txBody>
          <a:bodyPr lIns="91425" tIns="91425" rIns="91425" bIns="91425" anchor="t" anchorCtr="0"/>
          <a:lstStyle>
            <a:lvl1pPr marL="285750" indent="-171450" algn="ctr">
              <a:spcBef>
                <a:spcPts val="360"/>
              </a:spcBef>
              <a:buSzPct val="100000"/>
              <a:buNone/>
              <a:defRPr sz="1800"/>
            </a:lvl1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21"/>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4"/>
        <p:cNvGrpSpPr/>
        <p:nvPr/>
      </p:nvGrpSpPr>
      <p:grpSpPr>
        <a:xfrm>
          <a:off x="0" y="0"/>
          <a:ext cx="0" cy="0"/>
          <a:chOff x="0" y="0"/>
          <a:chExt cx="0" cy="0"/>
        </a:xfrm>
      </p:grpSpPr>
      <p:sp>
        <p:nvSpPr>
          <p:cNvPr id="5" name="Shape 5"/>
          <p:cNvSpPr txBox="1">
            <a:spLocks noGrp="1"/>
          </p:cNvSpPr>
          <p:nvPr>
            <p:ph type="title"/>
          </p:nvPr>
        </p:nvSpPr>
        <p:spPr>
          <a:xfrm>
            <a:off x="457200" y="274637"/>
            <a:ext cx="8229600" cy="1143000"/>
          </a:xfrm>
          <a:prstGeom prst="rect">
            <a:avLst/>
          </a:prstGeom>
        </p:spPr>
        <p:txBody>
          <a:bodyPr lIns="91425" tIns="91425" rIns="91425" bIns="91425" anchor="b" anchorCtr="0"/>
          <a:lstStyle>
            <a:lvl1pPr marL="0">
              <a:buClr>
                <a:schemeClr val="dk1"/>
              </a:buClr>
              <a:buSzPct val="100000"/>
              <a:buNone/>
              <a:defRPr sz="3600" b="1">
                <a:solidFill>
                  <a:schemeClr val="dk1"/>
                </a:solidFill>
              </a:defRPr>
            </a:lvl1pPr>
            <a:lvl2pPr marL="0" indent="228600">
              <a:buClr>
                <a:schemeClr val="dk1"/>
              </a:buClr>
              <a:buSzPct val="100000"/>
              <a:buNone/>
              <a:defRPr sz="3600" b="1">
                <a:solidFill>
                  <a:schemeClr val="dk1"/>
                </a:solidFill>
              </a:defRPr>
            </a:lvl2pPr>
            <a:lvl3pPr marL="0" indent="228600">
              <a:buClr>
                <a:schemeClr val="dk1"/>
              </a:buClr>
              <a:buSzPct val="100000"/>
              <a:buNone/>
              <a:defRPr sz="3600" b="1">
                <a:solidFill>
                  <a:schemeClr val="dk1"/>
                </a:solidFill>
              </a:defRPr>
            </a:lvl3pPr>
            <a:lvl4pPr marL="0" indent="228600">
              <a:buClr>
                <a:schemeClr val="dk1"/>
              </a:buClr>
              <a:buSzPct val="100000"/>
              <a:buNone/>
              <a:defRPr sz="3600" b="1">
                <a:solidFill>
                  <a:schemeClr val="dk1"/>
                </a:solidFill>
              </a:defRPr>
            </a:lvl4pPr>
            <a:lvl5pPr marL="0" indent="228600">
              <a:buClr>
                <a:schemeClr val="dk1"/>
              </a:buClr>
              <a:buSzPct val="100000"/>
              <a:buNone/>
              <a:defRPr sz="3600" b="1">
                <a:solidFill>
                  <a:schemeClr val="dk1"/>
                </a:solidFill>
              </a:defRPr>
            </a:lvl5pPr>
            <a:lvl6pPr marL="0" indent="228600">
              <a:buClr>
                <a:schemeClr val="dk1"/>
              </a:buClr>
              <a:buSzPct val="100000"/>
              <a:buNone/>
              <a:defRPr sz="3600" b="1">
                <a:solidFill>
                  <a:schemeClr val="dk1"/>
                </a:solidFill>
              </a:defRPr>
            </a:lvl6pPr>
            <a:lvl7pPr marL="0" indent="228600">
              <a:buClr>
                <a:schemeClr val="dk1"/>
              </a:buClr>
              <a:buSzPct val="100000"/>
              <a:buNone/>
              <a:defRPr sz="3600" b="1">
                <a:solidFill>
                  <a:schemeClr val="dk1"/>
                </a:solidFill>
              </a:defRPr>
            </a:lvl7pPr>
            <a:lvl8pPr marL="0" indent="228600">
              <a:buClr>
                <a:schemeClr val="dk1"/>
              </a:buClr>
              <a:buSzPct val="100000"/>
              <a:buNone/>
              <a:defRPr sz="3600" b="1">
                <a:solidFill>
                  <a:schemeClr val="dk1"/>
                </a:solidFill>
              </a:defRPr>
            </a:lvl8pPr>
            <a:lvl9pPr marL="0" indent="228600">
              <a:buClr>
                <a:schemeClr val="dk1"/>
              </a:buClr>
              <a:buSzPct val="100000"/>
              <a:buNone/>
              <a:defRPr sz="3600" b="1">
                <a:solidFill>
                  <a:schemeClr val="dk1"/>
                </a:solidFill>
              </a:defRPr>
            </a:lvl9pPr>
          </a:lstStyle>
          <a:p>
            <a:endParaRPr/>
          </a:p>
        </p:txBody>
      </p:sp>
      <p:sp>
        <p:nvSpPr>
          <p:cNvPr id="6" name="Shape 6"/>
          <p:cNvSpPr txBox="1">
            <a:spLocks noGrp="1"/>
          </p:cNvSpPr>
          <p:nvPr>
            <p:ph type="body" idx="1"/>
          </p:nvPr>
        </p:nvSpPr>
        <p:spPr>
          <a:xfrm>
            <a:off x="457200" y="1600200"/>
            <a:ext cx="8229600" cy="4967700"/>
          </a:xfrm>
          <a:prstGeom prst="rect">
            <a:avLst/>
          </a:prstGeom>
        </p:spPr>
        <p:txBody>
          <a:bodyPr lIns="91425" tIns="91425" rIns="91425" bIns="91425" anchor="t" anchorCtr="0"/>
          <a:lstStyle>
            <a:lvl1pPr marL="342900" indent="-152400">
              <a:spcBef>
                <a:spcPts val="600"/>
              </a:spcBef>
              <a:buClr>
                <a:schemeClr val="dk1"/>
              </a:buClr>
              <a:buSzPct val="100000"/>
              <a:defRPr sz="3000">
                <a:solidFill>
                  <a:schemeClr val="dk1"/>
                </a:solidFill>
              </a:defRPr>
            </a:lvl1pPr>
            <a:lvl2pPr marL="742950" indent="-133350">
              <a:spcBef>
                <a:spcPts val="480"/>
              </a:spcBef>
              <a:buClr>
                <a:schemeClr val="dk1"/>
              </a:buClr>
              <a:buSzPct val="100000"/>
              <a:defRPr sz="2400">
                <a:solidFill>
                  <a:schemeClr val="dk1"/>
                </a:solidFill>
              </a:defRPr>
            </a:lvl2pPr>
            <a:lvl3pPr marL="1143000" indent="-76200">
              <a:spcBef>
                <a:spcPts val="480"/>
              </a:spcBef>
              <a:buClr>
                <a:schemeClr val="dk1"/>
              </a:buClr>
              <a:buSzPct val="100000"/>
              <a:defRPr sz="2400">
                <a:solidFill>
                  <a:schemeClr val="dk1"/>
                </a:solidFill>
              </a:defRPr>
            </a:lvl3pPr>
            <a:lvl4pPr marL="1600200" indent="-114300">
              <a:spcBef>
                <a:spcPts val="360"/>
              </a:spcBef>
              <a:buClr>
                <a:schemeClr val="dk1"/>
              </a:buClr>
              <a:buSzPct val="100000"/>
              <a:defRPr sz="1800">
                <a:solidFill>
                  <a:schemeClr val="dk1"/>
                </a:solidFill>
              </a:defRPr>
            </a:lvl4pPr>
            <a:lvl5pPr marL="2057400" indent="-114300">
              <a:spcBef>
                <a:spcPts val="360"/>
              </a:spcBef>
              <a:buClr>
                <a:schemeClr val="dk1"/>
              </a:buClr>
              <a:buSzPct val="100000"/>
              <a:defRPr sz="1800">
                <a:solidFill>
                  <a:schemeClr val="dk1"/>
                </a:solidFill>
              </a:defRPr>
            </a:lvl5pPr>
            <a:lvl6pPr marL="2514600" indent="-114300">
              <a:spcBef>
                <a:spcPts val="360"/>
              </a:spcBef>
              <a:buClr>
                <a:schemeClr val="dk1"/>
              </a:buClr>
              <a:buSzPct val="100000"/>
              <a:defRPr sz="1800">
                <a:solidFill>
                  <a:schemeClr val="dk1"/>
                </a:solidFill>
              </a:defRPr>
            </a:lvl6pPr>
            <a:lvl7pPr marL="2971800" indent="-114300">
              <a:spcBef>
                <a:spcPts val="360"/>
              </a:spcBef>
              <a:buClr>
                <a:schemeClr val="dk1"/>
              </a:buClr>
              <a:buSzPct val="100000"/>
              <a:defRPr sz="1800">
                <a:solidFill>
                  <a:schemeClr val="dk1"/>
                </a:solidFill>
              </a:defRPr>
            </a:lvl7pPr>
            <a:lvl8pPr marL="3429000" indent="-114300">
              <a:spcBef>
                <a:spcPts val="360"/>
              </a:spcBef>
              <a:buClr>
                <a:schemeClr val="dk1"/>
              </a:buClr>
              <a:buSzPct val="100000"/>
              <a:defRPr sz="1800">
                <a:solidFill>
                  <a:schemeClr val="dk1"/>
                </a:solidFill>
              </a:defRPr>
            </a:lvl8pPr>
            <a:lvl9pPr marL="3886200" indent="-114300">
              <a:spcBef>
                <a:spcPts val="360"/>
              </a:spcBef>
              <a:buClr>
                <a:schemeClr val="dk1"/>
              </a:buClr>
              <a:buSzPct val="100000"/>
              <a:defRPr sz="1800">
                <a:solidFill>
                  <a:schemeClr val="dk1"/>
                </a:solidFill>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20124D"/>
        </a:solidFill>
        <a:effectLst/>
      </p:bgPr>
    </p:bg>
    <p:spTree>
      <p:nvGrpSpPr>
        <p:cNvPr id="1" name="Shape 22"/>
        <p:cNvGrpSpPr/>
        <p:nvPr/>
      </p:nvGrpSpPr>
      <p:grpSpPr>
        <a:xfrm>
          <a:off x="0" y="0"/>
          <a:ext cx="0" cy="0"/>
          <a:chOff x="0" y="0"/>
          <a:chExt cx="0" cy="0"/>
        </a:xfrm>
      </p:grpSpPr>
      <p:sp>
        <p:nvSpPr>
          <p:cNvPr id="23" name="Shape 23"/>
          <p:cNvSpPr txBox="1">
            <a:spLocks noGrp="1"/>
          </p:cNvSpPr>
          <p:nvPr>
            <p:ph type="ctrTitle"/>
          </p:nvPr>
        </p:nvSpPr>
        <p:spPr>
          <a:xfrm>
            <a:off x="685800" y="2111123"/>
            <a:ext cx="7772400" cy="1546500"/>
          </a:xfrm>
          <a:prstGeom prst="rect">
            <a:avLst/>
          </a:prstGeom>
        </p:spPr>
        <p:txBody>
          <a:bodyPr lIns="91425" tIns="91425" rIns="91425" bIns="91425" anchor="b" anchorCtr="0">
            <a:noAutofit/>
          </a:bodyPr>
          <a:lstStyle/>
          <a:p>
            <a:pPr>
              <a:buNone/>
            </a:pPr>
            <a:r>
              <a:rPr lang="en" sz="3600"/>
              <a:t>Southern Resistance through Reconstruction</a:t>
            </a:r>
          </a:p>
        </p:txBody>
      </p:sp>
      <p:sp>
        <p:nvSpPr>
          <p:cNvPr id="24" name="Shape 24"/>
          <p:cNvSpPr txBox="1">
            <a:spLocks noGrp="1"/>
          </p:cNvSpPr>
          <p:nvPr>
            <p:ph type="subTitle" idx="1"/>
          </p:nvPr>
        </p:nvSpPr>
        <p:spPr>
          <a:xfrm>
            <a:off x="685800" y="3786737"/>
            <a:ext cx="7772400" cy="1046400"/>
          </a:xfrm>
          <a:prstGeom prst="rect">
            <a:avLst/>
          </a:prstGeom>
        </p:spPr>
        <p:txBody>
          <a:bodyPr lIns="91425" tIns="91425" rIns="91425" bIns="91425" anchor="t" anchorCtr="0">
            <a:noAutofit/>
          </a:bodyPr>
          <a:lstStyle/>
          <a:p>
            <a:pPr>
              <a:buNone/>
            </a:pPr>
            <a:r>
              <a:rPr lang="en" sz="1800"/>
              <a:t>By Mark, Will, Alex and Jacob</a:t>
            </a:r>
          </a:p>
        </p:txBody>
      </p:sp>
      <p:sp>
        <p:nvSpPr>
          <p:cNvPr id="25" name="Shape 25"/>
          <p:cNvSpPr txBox="1"/>
          <p:nvPr/>
        </p:nvSpPr>
        <p:spPr>
          <a:xfrm>
            <a:off x="548400" y="3386000"/>
            <a:ext cx="8047199" cy="2345699"/>
          </a:xfrm>
          <a:prstGeom prst="rect">
            <a:avLst/>
          </a:prstGeom>
        </p:spPr>
        <p:txBody>
          <a:bodyPr lIns="91425" tIns="91425" rIns="91425" bIns="91425" anchor="t" anchorCtr="0">
            <a:noAutofit/>
          </a:bodyPr>
          <a:lstStyle/>
          <a:p>
            <a:endParaRPr/>
          </a:p>
        </p:txBody>
      </p:sp>
    </p:spTree>
  </p:cSld>
  <p:clrMapOvr>
    <a:masterClrMapping/>
  </p:clrMapOvr>
  <p:transition xmlns:p14="http://schemas.microsoft.com/office/powerpoint/2010/main" spd="slow">
    <p:cut/>
  </p:transition>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FF0000"/>
        </a:solidFill>
        <a:effectLst/>
      </p:bgPr>
    </p:bg>
    <p:spTree>
      <p:nvGrpSpPr>
        <p:cNvPr id="1" name="Shape 29"/>
        <p:cNvGrpSpPr/>
        <p:nvPr/>
      </p:nvGrpSpPr>
      <p:grpSpPr>
        <a:xfrm>
          <a:off x="0" y="0"/>
          <a:ext cx="0" cy="0"/>
          <a:chOff x="0" y="0"/>
          <a:chExt cx="0" cy="0"/>
        </a:xfrm>
      </p:grpSpPr>
      <p:sp>
        <p:nvSpPr>
          <p:cNvPr id="30" name="Shape 30"/>
          <p:cNvSpPr txBox="1">
            <a:spLocks noGrp="1"/>
          </p:cNvSpPr>
          <p:nvPr>
            <p:ph type="body" idx="1"/>
          </p:nvPr>
        </p:nvSpPr>
        <p:spPr>
          <a:xfrm>
            <a:off x="132300" y="633175"/>
            <a:ext cx="8879400" cy="4028400"/>
          </a:xfrm>
          <a:prstGeom prst="rect">
            <a:avLst/>
          </a:prstGeom>
        </p:spPr>
        <p:txBody>
          <a:bodyPr lIns="91425" tIns="91425" rIns="91425" bIns="91425" anchor="t" anchorCtr="0">
            <a:noAutofit/>
          </a:bodyPr>
          <a:lstStyle/>
          <a:p>
            <a:pPr lvl="0" rtl="0">
              <a:buNone/>
            </a:pPr>
            <a:r>
              <a:rPr lang="en" sz="1800"/>
              <a:t>   </a:t>
            </a:r>
            <a:r>
              <a:rPr lang="en" sz="2400"/>
              <a:t> 							      Claim</a:t>
            </a:r>
          </a:p>
          <a:p>
            <a:endParaRPr lang="en" sz="2400"/>
          </a:p>
          <a:p>
            <a:pPr lvl="0" indent="457200" rtl="0">
              <a:buNone/>
            </a:pPr>
            <a:r>
              <a:rPr lang="en" sz="2400"/>
              <a:t>Reconstruction was ended due to Southern resistance through reducing black rights and politically gaining power to force a compromise with the Republican party, which ended reconstruction.</a:t>
            </a:r>
          </a:p>
          <a:p>
            <a:endParaRPr lang="en" sz="2400"/>
          </a:p>
        </p:txBody>
      </p:sp>
    </p:spTree>
  </p:cSld>
  <p:clrMapOvr>
    <a:masterClrMapping/>
  </p:clrMapOvr>
  <p:transition xmlns:p14="http://schemas.microsoft.com/office/powerpoint/2010/main" spd="slow">
    <p:cut/>
  </p:transition>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FF00FF"/>
        </a:solidFill>
        <a:effectLst/>
      </p:bgPr>
    </p:bg>
    <p:spTree>
      <p:nvGrpSpPr>
        <p:cNvPr id="1" name="Shape 34"/>
        <p:cNvGrpSpPr/>
        <p:nvPr/>
      </p:nvGrpSpPr>
      <p:grpSpPr>
        <a:xfrm>
          <a:off x="0" y="0"/>
          <a:ext cx="0" cy="0"/>
          <a:chOff x="0" y="0"/>
          <a:chExt cx="0" cy="0"/>
        </a:xfrm>
      </p:grpSpPr>
      <p:sp>
        <p:nvSpPr>
          <p:cNvPr id="35" name="Shape 35"/>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Black Codes</a:t>
            </a:r>
          </a:p>
        </p:txBody>
      </p:sp>
      <p:sp>
        <p:nvSpPr>
          <p:cNvPr id="36" name="Shape 36"/>
          <p:cNvSpPr txBox="1">
            <a:spLocks noGrp="1"/>
          </p:cNvSpPr>
          <p:nvPr>
            <p:ph type="body" idx="1"/>
          </p:nvPr>
        </p:nvSpPr>
        <p:spPr>
          <a:xfrm>
            <a:off x="457200" y="1279825"/>
            <a:ext cx="8229600" cy="5578200"/>
          </a:xfrm>
          <a:prstGeom prst="rect">
            <a:avLst/>
          </a:prstGeom>
        </p:spPr>
        <p:txBody>
          <a:bodyPr lIns="91425" tIns="91425" rIns="91425" bIns="91425" anchor="t" anchorCtr="0">
            <a:noAutofit/>
          </a:bodyPr>
          <a:lstStyle/>
          <a:p>
            <a:pPr lvl="0" rtl="0">
              <a:buClr>
                <a:schemeClr val="dk1"/>
              </a:buClr>
              <a:buSzPct val="50000"/>
              <a:buFont typeface="Arial"/>
              <a:buNone/>
            </a:pPr>
            <a:r>
              <a:rPr lang="en" sz="2200"/>
              <a:t>laws had intent to reduce black freedom and give back power to wealthy plantation owners</a:t>
            </a:r>
          </a:p>
          <a:p>
            <a:pPr lvl="0" rtl="0">
              <a:buClr>
                <a:schemeClr val="dk1"/>
              </a:buClr>
              <a:buSzPct val="50000"/>
              <a:buFont typeface="Arial"/>
              <a:buNone/>
            </a:pPr>
            <a:r>
              <a:rPr lang="en" sz="2200"/>
              <a:t>allowed to arrest blacks for petty crimes, then force them to commit involuntary labour laws which was intent to reduce black freedom</a:t>
            </a:r>
            <a:r>
              <a:rPr lang="en" sz="2200" baseline="30000"/>
              <a:t>1</a:t>
            </a:r>
          </a:p>
          <a:p>
            <a:pPr lvl="0" rtl="0">
              <a:buClr>
                <a:schemeClr val="dk1"/>
              </a:buClr>
              <a:buSzPct val="50000"/>
              <a:buFont typeface="Arial"/>
              <a:buNone/>
            </a:pPr>
            <a:r>
              <a:rPr lang="en" sz="2200"/>
              <a:t>many states required blacks to sign up for yearly labor contracts, if refused were forced into unpaid labor</a:t>
            </a:r>
            <a:r>
              <a:rPr lang="en" sz="2200" baseline="30000"/>
              <a:t>1</a:t>
            </a:r>
          </a:p>
          <a:p>
            <a:pPr lvl="0" rtl="0">
              <a:buClr>
                <a:schemeClr val="dk1"/>
              </a:buClr>
              <a:buSzPct val="50000"/>
              <a:buFont typeface="Arial"/>
              <a:buNone/>
            </a:pPr>
            <a:r>
              <a:rPr lang="en" sz="2200">
                <a:solidFill>
                  <a:srgbClr val="121917"/>
                </a:solidFill>
              </a:rPr>
              <a:t>“free negro or mulatto legally employed by said employer has illegally deserted said employment, such justice of the peace or member of the board of police issue his warrant or warrants, returnable before himself or other such officer, to any sheriff, constable or special deputy, commanding him to arrest said deserter, and return him or her to said employer”</a:t>
            </a:r>
            <a:r>
              <a:rPr lang="en" sz="2200" baseline="30000">
                <a:solidFill>
                  <a:srgbClr val="121917"/>
                </a:solidFill>
              </a:rPr>
              <a:t>1</a:t>
            </a:r>
            <a:r>
              <a:rPr lang="en" sz="2200">
                <a:solidFill>
                  <a:srgbClr val="121917"/>
                </a:solidFill>
              </a:rPr>
              <a:t>  </a:t>
            </a:r>
          </a:p>
          <a:p>
            <a:pPr lvl="0" rtl="0">
              <a:buClr>
                <a:schemeClr val="dk1"/>
              </a:buClr>
              <a:buSzPct val="78571"/>
              <a:buFont typeface="Arial"/>
              <a:buNone/>
            </a:pPr>
            <a:r>
              <a:rPr lang="en" sz="1400">
                <a:solidFill>
                  <a:srgbClr val="121917"/>
                </a:solidFill>
              </a:rPr>
              <a:t>2). </a:t>
            </a:r>
            <a:r>
              <a:rPr lang="en" sz="1400" i="1">
                <a:solidFill>
                  <a:srgbClr val="2D3835"/>
                </a:solidFill>
              </a:rPr>
              <a:t> The American Mosaic: The African American Experience (ABC Clio 2013)</a:t>
            </a:r>
          </a:p>
        </p:txBody>
      </p:sp>
    </p:spTree>
  </p:cSld>
  <p:clrMapOvr>
    <a:masterClrMapping/>
  </p:clrMapOvr>
  <p:transition xmlns:p14="http://schemas.microsoft.com/office/powerpoint/2010/main" spd="slow">
    <p:cut/>
  </p:transition>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00FF00"/>
        </a:solidFill>
        <a:effectLst/>
      </p:bgPr>
    </p:bg>
    <p:spTree>
      <p:nvGrpSpPr>
        <p:cNvPr id="1" name="Shape 40"/>
        <p:cNvGrpSpPr/>
        <p:nvPr/>
      </p:nvGrpSpPr>
      <p:grpSpPr>
        <a:xfrm>
          <a:off x="0" y="0"/>
          <a:ext cx="0" cy="0"/>
          <a:chOff x="0" y="0"/>
          <a:chExt cx="0" cy="0"/>
        </a:xfrm>
      </p:grpSpPr>
      <p:sp>
        <p:nvSpPr>
          <p:cNvPr id="41" name="Shape 41"/>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KKK</a:t>
            </a:r>
          </a:p>
        </p:txBody>
      </p:sp>
      <p:sp>
        <p:nvSpPr>
          <p:cNvPr id="42" name="Shape 42"/>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marL="457200" lvl="0" indent="-368300" rtl="0">
              <a:buClr>
                <a:schemeClr val="dk1"/>
              </a:buClr>
              <a:buSzPct val="100000"/>
              <a:buFont typeface="Arial"/>
              <a:buChar char="●"/>
            </a:pPr>
            <a:r>
              <a:rPr lang="en" sz="2200"/>
              <a:t>The Ku Klux Klan was a club for Confederate Veterans that started in Tennessee in 1866 but turned into violent terrorist organizations as it spread to almost every southern state</a:t>
            </a:r>
            <a:r>
              <a:rPr lang="en" sz="2200" baseline="30000"/>
              <a:t>2</a:t>
            </a:r>
          </a:p>
          <a:p>
            <a:pPr marL="457200" lvl="0" indent="-368300" rtl="0">
              <a:buClr>
                <a:schemeClr val="dk1"/>
              </a:buClr>
              <a:buSzPct val="100000"/>
              <a:buFont typeface="Arial"/>
              <a:buChar char="●"/>
            </a:pPr>
            <a:r>
              <a:rPr lang="en" sz="2200"/>
              <a:t>Goal: to restore white supremacy and tried to do this by not allowing African Americans from using their political rights</a:t>
            </a:r>
            <a:r>
              <a:rPr lang="en" sz="2200" baseline="30000"/>
              <a:t>3</a:t>
            </a:r>
          </a:p>
          <a:p>
            <a:pPr marL="457200" lvl="0" indent="-368300" rtl="0">
              <a:buClr>
                <a:schemeClr val="dk1"/>
              </a:buClr>
              <a:buSzPct val="100000"/>
              <a:buFont typeface="Arial"/>
              <a:buChar char="●"/>
            </a:pPr>
            <a:r>
              <a:rPr lang="en" sz="2200"/>
              <a:t>The klan killed thousands of African Americans and whites who supported them in any way, they also burnt down schools, churches, and property</a:t>
            </a:r>
            <a:r>
              <a:rPr lang="en" sz="2200" baseline="30000"/>
              <a:t>2</a:t>
            </a:r>
          </a:p>
          <a:p>
            <a:pPr marL="457200" lvl="0" indent="-368300" rtl="0">
              <a:buClr>
                <a:schemeClr val="dk1"/>
              </a:buClr>
              <a:buSzPct val="100000"/>
              <a:buFont typeface="Arial"/>
              <a:buChar char="●"/>
            </a:pPr>
            <a:r>
              <a:rPr lang="en" sz="2200"/>
              <a:t>Klan tried to turn Republicans out of power, due to the fact that they established Reconstruction government</a:t>
            </a:r>
            <a:r>
              <a:rPr lang="en" sz="2200" baseline="30000"/>
              <a:t>2</a:t>
            </a:r>
          </a:p>
          <a:p>
            <a:pPr marL="457200" lvl="0" indent="-368300" rtl="0">
              <a:buClr>
                <a:schemeClr val="dk1"/>
              </a:buClr>
              <a:buSzPct val="100000"/>
              <a:buFont typeface="Arial"/>
              <a:buChar char="●"/>
            </a:pPr>
            <a:r>
              <a:rPr lang="en" sz="2200"/>
              <a:t>The klan tried to stop African americans from making economic progress</a:t>
            </a:r>
            <a:r>
              <a:rPr lang="en" sz="2200" baseline="30000"/>
              <a:t>2</a:t>
            </a:r>
          </a:p>
          <a:p>
            <a:pPr lvl="0" rtl="0">
              <a:buNone/>
            </a:pPr>
            <a:r>
              <a:rPr lang="en" sz="1400">
                <a:solidFill>
                  <a:srgbClr val="000000"/>
                </a:solidFill>
                <a:latin typeface="Times New Roman"/>
                <a:ea typeface="Times New Roman"/>
                <a:cs typeface="Times New Roman"/>
                <a:sym typeface="Times New Roman"/>
              </a:rPr>
              <a:t>2.) Gerald. A Danzer, The Americans (Hougton Mifflin, 2005) 394-295</a:t>
            </a:r>
          </a:p>
          <a:p>
            <a:pPr lvl="0" rtl="0">
              <a:buNone/>
            </a:pPr>
            <a:r>
              <a:rPr lang="en" sz="1400">
                <a:solidFill>
                  <a:srgbClr val="000000"/>
                </a:solidFill>
                <a:latin typeface="Times New Roman"/>
                <a:ea typeface="Times New Roman"/>
                <a:cs typeface="Times New Roman"/>
                <a:sym typeface="Times New Roman"/>
              </a:rPr>
              <a:t>3.) David Pilgrim, </a:t>
            </a:r>
            <a:r>
              <a:rPr lang="en" sz="1400">
                <a:solidFill>
                  <a:srgbClr val="2D3835"/>
                </a:solidFill>
              </a:rPr>
              <a:t>"Ku Klux Klan." In </a:t>
            </a:r>
            <a:r>
              <a:rPr lang="en" sz="1400" i="1">
                <a:solidFill>
                  <a:srgbClr val="2D3835"/>
                </a:solidFill>
              </a:rPr>
              <a:t>The American Mosaic (Abc clio, 2010)</a:t>
            </a:r>
          </a:p>
          <a:p>
            <a:endParaRPr lang="en" sz="1400" i="1">
              <a:solidFill>
                <a:srgbClr val="2D3835"/>
              </a:solidFill>
            </a:endParaRPr>
          </a:p>
        </p:txBody>
      </p:sp>
    </p:spTree>
  </p:cSld>
  <p:clrMapOvr>
    <a:masterClrMapping/>
  </p:clrMapOvr>
  <p:transition xmlns:p14="http://schemas.microsoft.com/office/powerpoint/2010/main" spd="slow">
    <p:cut/>
  </p:transition>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00FFFF"/>
        </a:solidFill>
        <a:effectLst/>
      </p:bgPr>
    </p:bg>
    <p:spTree>
      <p:nvGrpSpPr>
        <p:cNvPr id="1" name="Shape 46"/>
        <p:cNvGrpSpPr/>
        <p:nvPr/>
      </p:nvGrpSpPr>
      <p:grpSpPr>
        <a:xfrm>
          <a:off x="0" y="0"/>
          <a:ext cx="0" cy="0"/>
          <a:chOff x="0" y="0"/>
          <a:chExt cx="0" cy="0"/>
        </a:xfrm>
      </p:grpSpPr>
      <p:sp>
        <p:nvSpPr>
          <p:cNvPr id="47" name="Shape 47"/>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Politics</a:t>
            </a:r>
          </a:p>
        </p:txBody>
      </p:sp>
      <p:sp>
        <p:nvSpPr>
          <p:cNvPr id="48" name="Shape 48"/>
          <p:cNvSpPr txBox="1">
            <a:spLocks noGrp="1"/>
          </p:cNvSpPr>
          <p:nvPr>
            <p:ph type="body" idx="1"/>
          </p:nvPr>
        </p:nvSpPr>
        <p:spPr>
          <a:xfrm>
            <a:off x="457200" y="1600200"/>
            <a:ext cx="8229600" cy="4967700"/>
          </a:xfrm>
          <a:prstGeom prst="rect">
            <a:avLst/>
          </a:prstGeom>
        </p:spPr>
        <p:txBody>
          <a:bodyPr lIns="91425" tIns="91425" rIns="91425" bIns="91425" anchor="t" anchorCtr="0">
            <a:noAutofit/>
          </a:bodyPr>
          <a:lstStyle/>
          <a:p>
            <a:pPr lvl="0" rtl="0">
              <a:buNone/>
            </a:pPr>
            <a:r>
              <a:rPr lang="en" sz="2800"/>
              <a:t>Southern Democrats Allied with Liberal republicans to bring about an end to reconstruction.</a:t>
            </a:r>
          </a:p>
          <a:p>
            <a:pPr lvl="0" rtl="0">
              <a:buNone/>
            </a:pPr>
            <a:r>
              <a:rPr lang="en" sz="2800"/>
              <a:t>The Democratic candidate won however republicans disputed the accuracy of the vote in several states.</a:t>
            </a:r>
          </a:p>
          <a:p>
            <a:pPr>
              <a:buNone/>
            </a:pPr>
            <a:r>
              <a:rPr lang="en" sz="2800"/>
              <a:t>Democrats created a bargain in which they would concede that the Republican candidate won in exchange for all federal troops being withdrawn from the south effectively ending reconstruction</a:t>
            </a:r>
            <a:r>
              <a:rPr lang="en" sz="2800" baseline="30000"/>
              <a:t>4</a:t>
            </a:r>
          </a:p>
        </p:txBody>
      </p:sp>
      <p:sp>
        <p:nvSpPr>
          <p:cNvPr id="49" name="Shape 49"/>
          <p:cNvSpPr txBox="1"/>
          <p:nvPr/>
        </p:nvSpPr>
        <p:spPr>
          <a:xfrm>
            <a:off x="855375" y="5822550"/>
            <a:ext cx="6708000" cy="930299"/>
          </a:xfrm>
          <a:prstGeom prst="rect">
            <a:avLst/>
          </a:prstGeom>
          <a:solidFill>
            <a:srgbClr val="00FFFF"/>
          </a:solidFill>
        </p:spPr>
        <p:txBody>
          <a:bodyPr lIns="91425" tIns="91425" rIns="91425" bIns="91425" anchor="t" anchorCtr="0">
            <a:noAutofit/>
          </a:bodyPr>
          <a:lstStyle/>
          <a:p>
            <a:pPr>
              <a:buNone/>
            </a:pPr>
            <a:r>
              <a:rPr lang="en" sz="1200">
                <a:solidFill>
                  <a:schemeClr val="dk1"/>
                </a:solidFill>
              </a:rPr>
              <a:t>4..Eric Foner, </a:t>
            </a:r>
            <a:r>
              <a:rPr lang="en" sz="1200" i="1">
                <a:solidFill>
                  <a:schemeClr val="dk1"/>
                </a:solidFill>
              </a:rPr>
              <a:t>Give me Liberty an American History</a:t>
            </a:r>
            <a:r>
              <a:rPr lang="en" sz="1200">
                <a:solidFill>
                  <a:schemeClr val="dk1"/>
                </a:solidFill>
              </a:rPr>
              <a:t>, (New York: W.W.Norton, 20-5), 38-39</a:t>
            </a:r>
          </a:p>
        </p:txBody>
      </p:sp>
    </p:spTree>
  </p:cSld>
  <p:clrMapOvr>
    <a:masterClrMapping/>
  </p:clrMapOvr>
  <p:transition xmlns:p14="http://schemas.microsoft.com/office/powerpoint/2010/main" spd="slow">
    <p:cut/>
  </p:transition>
</p:sld>
</file>

<file path=ppt/slides/slide6.xml><?xml version="1.0" encoding="utf-8"?>
<p:sld xmlns:a="http://schemas.openxmlformats.org/drawingml/2006/main" xmlns:r="http://schemas.openxmlformats.org/officeDocument/2006/relationships" xmlns:p="http://schemas.openxmlformats.org/presentationml/2006/main">
  <p:cSld>
    <p:bg>
      <p:bgPr>
        <a:solidFill>
          <a:srgbClr val="FFFF00"/>
        </a:solidFill>
        <a:effectLst/>
      </p:bgPr>
    </p:bg>
    <p:spTree>
      <p:nvGrpSpPr>
        <p:cNvPr id="1" name="Shape 53"/>
        <p:cNvGrpSpPr/>
        <p:nvPr/>
      </p:nvGrpSpPr>
      <p:grpSpPr>
        <a:xfrm>
          <a:off x="0" y="0"/>
          <a:ext cx="0" cy="0"/>
          <a:chOff x="0" y="0"/>
          <a:chExt cx="0" cy="0"/>
        </a:xfrm>
      </p:grpSpPr>
      <p:sp>
        <p:nvSpPr>
          <p:cNvPr id="54" name="Shape 54"/>
          <p:cNvSpPr txBox="1">
            <a:spLocks noGrp="1"/>
          </p:cNvSpPr>
          <p:nvPr>
            <p:ph type="title"/>
          </p:nvPr>
        </p:nvSpPr>
        <p:spPr>
          <a:xfrm>
            <a:off x="457200" y="274637"/>
            <a:ext cx="8229600" cy="1143000"/>
          </a:xfrm>
          <a:prstGeom prst="rect">
            <a:avLst/>
          </a:prstGeom>
        </p:spPr>
        <p:txBody>
          <a:bodyPr lIns="91425" tIns="91425" rIns="91425" bIns="91425" anchor="b" anchorCtr="0">
            <a:noAutofit/>
          </a:bodyPr>
          <a:lstStyle/>
          <a:p>
            <a:pPr>
              <a:buNone/>
            </a:pPr>
            <a:r>
              <a:rPr lang="en"/>
              <a:t>Sources </a:t>
            </a:r>
          </a:p>
        </p:txBody>
      </p:sp>
      <p:sp>
        <p:nvSpPr>
          <p:cNvPr id="55" name="Shape 55"/>
          <p:cNvSpPr txBox="1">
            <a:spLocks noGrp="1"/>
          </p:cNvSpPr>
          <p:nvPr>
            <p:ph type="body" idx="1"/>
          </p:nvPr>
        </p:nvSpPr>
        <p:spPr>
          <a:xfrm>
            <a:off x="238300" y="1417650"/>
            <a:ext cx="8229600" cy="4967700"/>
          </a:xfrm>
          <a:prstGeom prst="rect">
            <a:avLst/>
          </a:prstGeom>
        </p:spPr>
        <p:txBody>
          <a:bodyPr lIns="91425" tIns="91425" rIns="91425" bIns="91425" anchor="t" anchorCtr="0">
            <a:noAutofit/>
          </a:bodyPr>
          <a:lstStyle/>
          <a:p>
            <a:pPr lvl="0" indent="-241300" rtl="0">
              <a:lnSpc>
                <a:spcPct val="142500"/>
              </a:lnSpc>
              <a:spcBef>
                <a:spcPts val="0"/>
              </a:spcBef>
              <a:buNone/>
            </a:pPr>
            <a:r>
              <a:rPr lang="en" sz="1400" i="1">
                <a:solidFill>
                  <a:srgbClr val="2D3835"/>
                </a:solidFill>
              </a:rPr>
              <a:t>      The American Mosaic: The African American Experience</a:t>
            </a:r>
            <a:r>
              <a:rPr lang="en" sz="1400">
                <a:solidFill>
                  <a:srgbClr val="2D3835"/>
                </a:solidFill>
              </a:rPr>
              <a:t>, s.v. "Black Codes of Mississippi (1865)," accessed October 10, 2013. http://africanamerican.abc-clio.com/.</a:t>
            </a:r>
          </a:p>
          <a:p>
            <a:pPr lvl="0" rtl="0">
              <a:buNone/>
            </a:pPr>
            <a:r>
              <a:rPr lang="en" sz="1400">
                <a:solidFill>
                  <a:srgbClr val="000000"/>
                </a:solidFill>
                <a:latin typeface="Times New Roman"/>
                <a:ea typeface="Times New Roman"/>
                <a:cs typeface="Times New Roman"/>
                <a:sym typeface="Times New Roman"/>
              </a:rPr>
              <a:t>Danzer, Gerald. A, ed. </a:t>
            </a:r>
            <a:r>
              <a:rPr lang="en" sz="1400" i="1">
                <a:solidFill>
                  <a:srgbClr val="000000"/>
                </a:solidFill>
                <a:latin typeface="Times New Roman"/>
                <a:ea typeface="Times New Roman"/>
                <a:cs typeface="Times New Roman"/>
                <a:sym typeface="Times New Roman"/>
              </a:rPr>
              <a:t>TheAmericans</a:t>
            </a:r>
            <a:r>
              <a:rPr lang="en" sz="1400">
                <a:solidFill>
                  <a:srgbClr val="000000"/>
                </a:solidFill>
                <a:latin typeface="Times New Roman"/>
                <a:ea typeface="Times New Roman"/>
                <a:cs typeface="Times New Roman"/>
                <a:sym typeface="Times New Roman"/>
              </a:rPr>
              <a:t>. Hougton Mifflin Company, 2005. s.v. "Opposition to Reconstruction.</a:t>
            </a:r>
          </a:p>
          <a:p>
            <a:endParaRPr lang="en" sz="1400">
              <a:solidFill>
                <a:srgbClr val="000000"/>
              </a:solidFill>
              <a:latin typeface="Times New Roman"/>
              <a:ea typeface="Times New Roman"/>
              <a:cs typeface="Times New Roman"/>
              <a:sym typeface="Times New Roman"/>
            </a:endParaRPr>
          </a:p>
          <a:p>
            <a:pPr lvl="0" rtl="0">
              <a:buNone/>
            </a:pPr>
            <a:r>
              <a:rPr lang="en" sz="1400">
                <a:latin typeface="Times New Roman"/>
                <a:ea typeface="Times New Roman"/>
                <a:cs typeface="Times New Roman"/>
                <a:sym typeface="Times New Roman"/>
              </a:rPr>
              <a:t>Foner, Eric. </a:t>
            </a:r>
            <a:r>
              <a:rPr lang="en" sz="1400" i="1">
                <a:latin typeface="Times New Roman"/>
                <a:ea typeface="Times New Roman"/>
                <a:cs typeface="Times New Roman"/>
                <a:sym typeface="Times New Roman"/>
              </a:rPr>
              <a:t>Give Me Libert: An AMerican History</a:t>
            </a:r>
            <a:r>
              <a:rPr lang="en" sz="1400">
                <a:latin typeface="Times New Roman"/>
                <a:ea typeface="Times New Roman"/>
                <a:cs typeface="Times New Roman"/>
                <a:sym typeface="Times New Roman"/>
              </a:rPr>
              <a:t>. New York: 2005.</a:t>
            </a:r>
          </a:p>
          <a:p>
            <a:endParaRPr lang="en" sz="1400">
              <a:latin typeface="Times New Roman"/>
              <a:ea typeface="Times New Roman"/>
              <a:cs typeface="Times New Roman"/>
              <a:sym typeface="Times New Roman"/>
            </a:endParaRPr>
          </a:p>
          <a:p>
            <a:pPr lvl="0" rtl="0">
              <a:buNone/>
            </a:pPr>
            <a:r>
              <a:rPr lang="en" sz="1400">
                <a:solidFill>
                  <a:srgbClr val="2D3835"/>
                </a:solidFill>
              </a:rPr>
              <a:t>Pilgrim, David . "Ku Klux Klan." In </a:t>
            </a:r>
            <a:r>
              <a:rPr lang="en" sz="1400" i="1">
                <a:solidFill>
                  <a:srgbClr val="2D3835"/>
                </a:solidFill>
              </a:rPr>
              <a:t>The American Mosaic: The African American Experience</a:t>
            </a:r>
            <a:r>
              <a:rPr lang="en" sz="1400">
                <a:solidFill>
                  <a:srgbClr val="2D3835"/>
                </a:solidFill>
              </a:rPr>
              <a:t>. ABC-CLIO, 2010-.Accessed October 10, 2013. http://africanamerican.abc-clio.com/.</a:t>
            </a:r>
          </a:p>
          <a:p>
            <a:endParaRPr lang="en" sz="1400">
              <a:solidFill>
                <a:srgbClr val="2D3835"/>
              </a:solidFill>
            </a:endParaRPr>
          </a:p>
          <a:p>
            <a:endParaRPr lang="en" sz="1400">
              <a:solidFill>
                <a:srgbClr val="2D3835"/>
              </a:solidFill>
            </a:endParaRPr>
          </a:p>
        </p:txBody>
      </p:sp>
    </p:spTree>
  </p:cSld>
  <p:clrMapOvr>
    <a:masterClrMapping/>
  </p:clrMapOvr>
  <p:transition xmlns:p14="http://schemas.microsoft.com/office/powerpoint/2010/main" spd="slow">
    <p:cut/>
  </p:transition>
</p:sld>
</file>

<file path=ppt/theme/theme1.xml><?xml version="1.0" encoding="utf-8"?>
<a:theme xmlns:a="http://schemas.openxmlformats.org/drawingml/2006/main" name="simple-light">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480</Words>
  <Application>Microsoft Macintosh PowerPoint</Application>
  <PresentationFormat>On-screen Show (4:3)</PresentationFormat>
  <Paragraphs>31</Paragraphs>
  <Slides>6</Slides>
  <Notes>6</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simple-light</vt:lpstr>
      <vt:lpstr>Southern Resistance through Reconstruction</vt:lpstr>
      <vt:lpstr>PowerPoint Presentation</vt:lpstr>
      <vt:lpstr>Black Codes</vt:lpstr>
      <vt:lpstr>KKK</vt:lpstr>
      <vt:lpstr>Politics</vt:lpstr>
      <vt:lpstr>Sources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Southern Resistance through Reconstruction</dc:title>
  <cp:lastModifiedBy>Crystal Bartels</cp:lastModifiedBy>
  <cp:revision>1</cp:revision>
  <dcterms:modified xsi:type="dcterms:W3CDTF">2013-10-15T18:57:33Z</dcterms:modified>
</cp:coreProperties>
</file>